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4" r:id="rId8"/>
    <p:sldId id="274" r:id="rId9"/>
    <p:sldId id="273" r:id="rId10"/>
    <p:sldId id="267" r:id="rId11"/>
    <p:sldId id="279" r:id="rId12"/>
    <p:sldId id="294" r:id="rId13"/>
    <p:sldId id="286" r:id="rId14"/>
    <p:sldId id="287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6B7-7898-493A-B8D4-9D1A5DACDC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BBD80-9B46-40EB-AF47-9FE3E7DA3C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7BACBD-CE3A-438C-8762-5148B274C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17878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0600700-6E6A-4FC7-96BA-2C0B300D9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C25C49F-4E30-48AE-9E2F-7FEB8517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03500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7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E66734-5701-484C-812D-84D5F1E3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2336"/>
            <a:ext cx="12189123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3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85E1FD0-EDDA-4871-8165-34134188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17878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244C9CC5-8B20-4E0B-BA02-F4D4FA43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6" y="-2336"/>
            <a:ext cx="12189123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3CC6283C-D47B-475B-86BD-9FD36C47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alendar&#10;&#10;Description automatically generated">
            <a:extLst>
              <a:ext uri="{FF2B5EF4-FFF2-40B4-BE49-F238E27FC236}">
                <a16:creationId xmlns:a16="http://schemas.microsoft.com/office/drawing/2014/main" id="{9F30BB2D-DF4C-44AF-8115-CE5BA7EA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4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84A1AD7C-4444-4187-AC6A-B303EFC7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8B7AB55A-0BC7-4555-9E7D-4B520ED5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BE19A14-F867-4254-94BA-3058017D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9060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234D5518-FF01-4DDA-AD61-3A9547A8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" y="-454"/>
            <a:ext cx="12195627" cy="685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4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D3AB36ED73534E9C3D52A975BD21CD" ma:contentTypeVersion="13" ma:contentTypeDescription="Create a new document." ma:contentTypeScope="" ma:versionID="be68a14de82f9324d43278b7c6126b73">
  <xsd:schema xmlns:xsd="http://www.w3.org/2001/XMLSchema" xmlns:xs="http://www.w3.org/2001/XMLSchema" xmlns:p="http://schemas.microsoft.com/office/2006/metadata/properties" xmlns:ns2="24d5c35f-e528-4ace-b10b-ff0eb1dfda17" xmlns:ns3="e70851c7-0485-4e33-90f7-10be032a4ac8" targetNamespace="http://schemas.microsoft.com/office/2006/metadata/properties" ma:root="true" ma:fieldsID="923873860c0bbfae0b0fc6f0761e2c1f" ns2:_="" ns3:_="">
    <xsd:import namespace="24d5c35f-e528-4ace-b10b-ff0eb1dfda17"/>
    <xsd:import namespace="e70851c7-0485-4e33-90f7-10be032a4a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5c35f-e528-4ace-b10b-ff0eb1dfd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851c7-0485-4e33-90f7-10be032a4a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70851c7-0485-4e33-90f7-10be032a4ac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89DC80-B440-4577-AFE3-8B60BB0052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EBF777-92FF-44C6-B143-A5402B6E0739}">
  <ds:schemaRefs>
    <ds:schemaRef ds:uri="24d5c35f-e528-4ace-b10b-ff0eb1dfda17"/>
    <ds:schemaRef ds:uri="e70851c7-0485-4e33-90f7-10be032a4a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5F18B0-B819-4E9A-BE90-87CE765B20D5}">
  <ds:schemaRefs>
    <ds:schemaRef ds:uri="e70851c7-0485-4e33-90f7-10be032a4ac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BACF Admin</dc:creator>
  <cp:lastModifiedBy>Janet Pry</cp:lastModifiedBy>
  <cp:revision>11</cp:revision>
  <dcterms:created xsi:type="dcterms:W3CDTF">2013-07-15T20:26:40Z</dcterms:created>
  <dcterms:modified xsi:type="dcterms:W3CDTF">2022-07-07T17:24:18Z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0x01010067D3AB36ED73534E9C3D52A975BD21CD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